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1386800" cy="15122525"/>
  <p:notesSz cx="9996488" cy="686435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41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41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41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41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41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sz="4100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sz="4100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sz="4100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sz="4100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99FF"/>
    <a:srgbClr val="F1A329"/>
    <a:srgbClr val="CC6600"/>
    <a:srgbClr val="996633"/>
    <a:srgbClr val="5F5F5F"/>
    <a:srgbClr val="4B321D"/>
    <a:srgbClr val="5E3E24"/>
    <a:srgbClr val="845C34"/>
    <a:srgbClr val="8777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068" autoAdjust="0"/>
    <p:restoredTop sz="95300" autoAdjust="0"/>
  </p:normalViewPr>
  <p:slideViewPr>
    <p:cSldViewPr snapToGrid="0" snapToObjects="1">
      <p:cViewPr varScale="1">
        <p:scale>
          <a:sx n="39" d="100"/>
          <a:sy n="39" d="100"/>
        </p:scale>
        <p:origin x="-1182" y="-144"/>
      </p:cViewPr>
      <p:guideLst>
        <p:guide orient="horz" pos="4763"/>
        <p:guide pos="67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52" d="100"/>
          <a:sy n="52" d="100"/>
        </p:scale>
        <p:origin x="-2214" y="-120"/>
      </p:cViewPr>
      <p:guideLst>
        <p:guide orient="horz" pos="2161"/>
        <p:guide pos="314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31652" cy="34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902" tIns="23451" rIns="46902" bIns="23451" numCol="1" anchor="t" anchorCtr="0" compatLnSpc="1">
            <a:prstTxWarp prst="textNoShape">
              <a:avLst/>
            </a:prstTxWarp>
          </a:bodyPr>
          <a:lstStyle>
            <a:lvl1pPr defTabSz="469413">
              <a:defRPr sz="6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61643" y="0"/>
            <a:ext cx="4333248" cy="34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902" tIns="23451" rIns="46902" bIns="23451" numCol="1" anchor="t" anchorCtr="0" compatLnSpc="1">
            <a:prstTxWarp prst="textNoShape">
              <a:avLst/>
            </a:prstTxWarp>
          </a:bodyPr>
          <a:lstStyle>
            <a:lvl1pPr algn="r" defTabSz="469413">
              <a:defRPr sz="6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20033"/>
            <a:ext cx="4331652" cy="34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902" tIns="23451" rIns="46902" bIns="23451" numCol="1" anchor="b" anchorCtr="0" compatLnSpc="1">
            <a:prstTxWarp prst="textNoShape">
              <a:avLst/>
            </a:prstTxWarp>
          </a:bodyPr>
          <a:lstStyle>
            <a:lvl1pPr defTabSz="469413">
              <a:defRPr sz="6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61643" y="6520033"/>
            <a:ext cx="4333248" cy="34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902" tIns="23451" rIns="46902" bIns="23451" numCol="1" anchor="b" anchorCtr="0" compatLnSpc="1">
            <a:prstTxWarp prst="textNoShape">
              <a:avLst/>
            </a:prstTxWarp>
          </a:bodyPr>
          <a:lstStyle>
            <a:lvl1pPr algn="r" defTabSz="469413">
              <a:defRPr sz="6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6CDB3E0C-47F9-46AE-8FA7-8F6DBE5222E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813425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31652" cy="34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902" tIns="23451" rIns="46902" bIns="23451" numCol="1" anchor="t" anchorCtr="0" compatLnSpc="1">
            <a:prstTxWarp prst="textNoShape">
              <a:avLst/>
            </a:prstTxWarp>
          </a:bodyPr>
          <a:lstStyle>
            <a:lvl1pPr defTabSz="469413">
              <a:defRPr sz="6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61643" y="0"/>
            <a:ext cx="4333248" cy="34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902" tIns="23451" rIns="46902" bIns="23451" numCol="1" anchor="t" anchorCtr="0" compatLnSpc="1">
            <a:prstTxWarp prst="textNoShape">
              <a:avLst/>
            </a:prstTxWarp>
          </a:bodyPr>
          <a:lstStyle>
            <a:lvl1pPr algn="r" defTabSz="469413">
              <a:defRPr sz="6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78175" y="514350"/>
            <a:ext cx="3640138" cy="2574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9491" y="3260396"/>
            <a:ext cx="7997509" cy="308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902" tIns="23451" rIns="46902" bIns="234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20033"/>
            <a:ext cx="4331652" cy="34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902" tIns="23451" rIns="46902" bIns="23451" numCol="1" anchor="b" anchorCtr="0" compatLnSpc="1">
            <a:prstTxWarp prst="textNoShape">
              <a:avLst/>
            </a:prstTxWarp>
          </a:bodyPr>
          <a:lstStyle>
            <a:lvl1pPr defTabSz="469413">
              <a:defRPr sz="6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61643" y="6520033"/>
            <a:ext cx="4333248" cy="34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902" tIns="23451" rIns="46902" bIns="23451" numCol="1" anchor="b" anchorCtr="0" compatLnSpc="1">
            <a:prstTxWarp prst="textNoShape">
              <a:avLst/>
            </a:prstTxWarp>
          </a:bodyPr>
          <a:lstStyle>
            <a:lvl1pPr algn="r" defTabSz="469413">
              <a:defRPr sz="6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B82EE3AA-43B3-49D5-A33E-FAFD36F1932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8676886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33475" y="3322638"/>
            <a:ext cx="12855575" cy="229076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68538" y="6059488"/>
            <a:ext cx="10585450" cy="27320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5650" y="428625"/>
            <a:ext cx="13611225" cy="178117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755650" y="2495550"/>
            <a:ext cx="13611225" cy="70564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0964863" y="428625"/>
            <a:ext cx="3402012" cy="912336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755650" y="428625"/>
            <a:ext cx="10056813" cy="91233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5650" y="428625"/>
            <a:ext cx="13611225" cy="178117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55650" y="2495550"/>
            <a:ext cx="13611225" cy="7056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93800" y="6872288"/>
            <a:ext cx="12855575" cy="212248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193800" y="4532313"/>
            <a:ext cx="12855575" cy="23399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5650" y="428625"/>
            <a:ext cx="13611225" cy="178117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755650" y="2495550"/>
            <a:ext cx="6729413" cy="70564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7637463" y="2495550"/>
            <a:ext cx="6729412" cy="70564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5650" y="428625"/>
            <a:ext cx="13611225" cy="17811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55650" y="2393950"/>
            <a:ext cx="6681788" cy="9969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755650" y="3390900"/>
            <a:ext cx="6681788" cy="61610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7681913" y="2393950"/>
            <a:ext cx="6684962" cy="9969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7681913" y="3390900"/>
            <a:ext cx="6684962" cy="61610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5650" y="428625"/>
            <a:ext cx="13611225" cy="178117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55650" y="425450"/>
            <a:ext cx="4975225" cy="18129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911850" y="425450"/>
            <a:ext cx="8455025" cy="912653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755650" y="2238375"/>
            <a:ext cx="4975225" cy="7313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963863" y="7485063"/>
            <a:ext cx="9074150" cy="8842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963863" y="955675"/>
            <a:ext cx="9074150" cy="6415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963863" y="8369300"/>
            <a:ext cx="9074150" cy="1254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/>
          <a:stretch>
            <a:fillRect/>
          </a:stretch>
        </p:blipFill>
        <p:spPr bwMode="auto">
          <a:xfrm>
            <a:off x="3931" y="0"/>
            <a:ext cx="21394813" cy="151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15136216" y="14662254"/>
            <a:ext cx="5970587" cy="24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56" tIns="43179" rIns="86356" bIns="43179">
            <a:spAutoFit/>
          </a:bodyPr>
          <a:lstStyle/>
          <a:p>
            <a:pPr algn="r" defTabSz="863600"/>
            <a:r>
              <a:rPr lang="ko-KR" altLang="en-US" sz="1000" dirty="0" smtClean="0">
                <a:solidFill>
                  <a:srgbClr val="5F5F5F"/>
                </a:solidFill>
                <a:latin typeface="HY울릉도B" pitchFamily="18" charset="-127"/>
                <a:ea typeface="HY울릉도B" pitchFamily="18" charset="-127"/>
              </a:rPr>
              <a:t>본 렌더링은 실제 제품과 색상차이가 있을 수 있습니다</a:t>
            </a:r>
            <a:r>
              <a:rPr lang="en-US" altLang="ko-KR" sz="1000" dirty="0" smtClean="0">
                <a:solidFill>
                  <a:srgbClr val="5F5F5F"/>
                </a:solidFill>
                <a:latin typeface="HY울릉도B" pitchFamily="18" charset="-127"/>
                <a:ea typeface="HY울릉도B" pitchFamily="18" charset="-127"/>
              </a:rPr>
              <a:t>.</a:t>
            </a:r>
            <a:endParaRPr lang="en-US" altLang="ko-KR" sz="1000" dirty="0">
              <a:solidFill>
                <a:srgbClr val="5F5F5F"/>
              </a:solidFill>
              <a:latin typeface="HY울릉도B" pitchFamily="18" charset="-127"/>
              <a:ea typeface="HY울릉도B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85975" rtl="0" eaLnBrk="0" fontAlgn="base" latinLnBrk="1" hangingPunct="0">
        <a:spcBef>
          <a:spcPct val="0"/>
        </a:spcBef>
        <a:spcAft>
          <a:spcPct val="0"/>
        </a:spcAft>
        <a:defRPr kumimoji="1" sz="10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2085975" rtl="0" eaLnBrk="0" fontAlgn="base" latinLnBrk="1" hangingPunct="0">
        <a:spcBef>
          <a:spcPct val="0"/>
        </a:spcBef>
        <a:spcAft>
          <a:spcPct val="0"/>
        </a:spcAft>
        <a:defRPr kumimoji="1" sz="100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2085975" rtl="0" eaLnBrk="0" fontAlgn="base" latinLnBrk="1" hangingPunct="0">
        <a:spcBef>
          <a:spcPct val="0"/>
        </a:spcBef>
        <a:spcAft>
          <a:spcPct val="0"/>
        </a:spcAft>
        <a:defRPr kumimoji="1" sz="100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2085975" rtl="0" eaLnBrk="0" fontAlgn="base" latinLnBrk="1" hangingPunct="0">
        <a:spcBef>
          <a:spcPct val="0"/>
        </a:spcBef>
        <a:spcAft>
          <a:spcPct val="0"/>
        </a:spcAft>
        <a:defRPr kumimoji="1" sz="100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2085975" rtl="0" eaLnBrk="0" fontAlgn="base" latinLnBrk="1" hangingPunct="0">
        <a:spcBef>
          <a:spcPct val="0"/>
        </a:spcBef>
        <a:spcAft>
          <a:spcPct val="0"/>
        </a:spcAft>
        <a:defRPr kumimoji="1" sz="100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defTabSz="1474788" rtl="0" fontAlgn="base" latinLnBrk="1">
        <a:spcBef>
          <a:spcPct val="0"/>
        </a:spcBef>
        <a:spcAft>
          <a:spcPct val="0"/>
        </a:spcAft>
        <a:defRPr kumimoji="1" sz="71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defTabSz="1474788" rtl="0" fontAlgn="base" latinLnBrk="1">
        <a:spcBef>
          <a:spcPct val="0"/>
        </a:spcBef>
        <a:spcAft>
          <a:spcPct val="0"/>
        </a:spcAft>
        <a:defRPr kumimoji="1" sz="71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defTabSz="1474788" rtl="0" fontAlgn="base" latinLnBrk="1">
        <a:spcBef>
          <a:spcPct val="0"/>
        </a:spcBef>
        <a:spcAft>
          <a:spcPct val="0"/>
        </a:spcAft>
        <a:defRPr kumimoji="1" sz="71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defTabSz="1474788" rtl="0" fontAlgn="base" latinLnBrk="1">
        <a:spcBef>
          <a:spcPct val="0"/>
        </a:spcBef>
        <a:spcAft>
          <a:spcPct val="0"/>
        </a:spcAft>
        <a:defRPr kumimoji="1" sz="71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781050" indent="-781050" algn="l" defTabSz="2085975" rtl="0" eaLnBrk="0" fontAlgn="base" latinLnBrk="1" hangingPunct="0">
        <a:spcBef>
          <a:spcPct val="20000"/>
        </a:spcBef>
        <a:spcAft>
          <a:spcPct val="0"/>
        </a:spcAft>
        <a:buChar char="•"/>
        <a:defRPr kumimoji="1" sz="7200">
          <a:solidFill>
            <a:schemeClr val="tx1"/>
          </a:solidFill>
          <a:latin typeface="+mn-lt"/>
          <a:ea typeface="+mn-ea"/>
          <a:cs typeface="+mn-cs"/>
        </a:defRPr>
      </a:lvl1pPr>
      <a:lvl2pPr marL="1695450" indent="-654050" algn="l" defTabSz="2085975" rtl="0" eaLnBrk="0" fontAlgn="base" latinLnBrk="1" hangingPunct="0">
        <a:spcBef>
          <a:spcPct val="20000"/>
        </a:spcBef>
        <a:spcAft>
          <a:spcPct val="0"/>
        </a:spcAft>
        <a:buChar char="–"/>
        <a:defRPr kumimoji="1" sz="6400">
          <a:solidFill>
            <a:schemeClr val="tx1"/>
          </a:solidFill>
          <a:latin typeface="+mn-lt"/>
          <a:ea typeface="+mn-ea"/>
        </a:defRPr>
      </a:lvl2pPr>
      <a:lvl3pPr marL="2606675" indent="-520700" algn="l" defTabSz="2085975" rtl="0" eaLnBrk="0" fontAlgn="base" latinLnBrk="1" hangingPunct="0">
        <a:spcBef>
          <a:spcPct val="20000"/>
        </a:spcBef>
        <a:spcAft>
          <a:spcPct val="0"/>
        </a:spcAft>
        <a:buChar char="•"/>
        <a:defRPr kumimoji="1" sz="5400">
          <a:solidFill>
            <a:schemeClr val="tx1"/>
          </a:solidFill>
          <a:latin typeface="+mn-lt"/>
          <a:ea typeface="+mn-ea"/>
        </a:defRPr>
      </a:lvl3pPr>
      <a:lvl4pPr marL="3649663" indent="-522288" algn="l" defTabSz="2085975" rtl="0" eaLnBrk="0" fontAlgn="base" latinLnBrk="1" hangingPunct="0">
        <a:spcBef>
          <a:spcPct val="20000"/>
        </a:spcBef>
        <a:spcAft>
          <a:spcPct val="0"/>
        </a:spcAft>
        <a:buChar char="–"/>
        <a:defRPr kumimoji="1" sz="4400">
          <a:solidFill>
            <a:schemeClr val="tx1"/>
          </a:solidFill>
          <a:latin typeface="+mn-lt"/>
          <a:ea typeface="+mn-ea"/>
        </a:defRPr>
      </a:lvl4pPr>
      <a:lvl5pPr marL="4689475" indent="-517525" algn="l" defTabSz="2085975" rtl="0" eaLnBrk="0" fontAlgn="base" latinLnBrk="1" hangingPunct="0">
        <a:spcBef>
          <a:spcPct val="20000"/>
        </a:spcBef>
        <a:spcAft>
          <a:spcPct val="0"/>
        </a:spcAft>
        <a:buChar char="»"/>
        <a:defRPr kumimoji="1" sz="4400">
          <a:solidFill>
            <a:schemeClr val="tx1"/>
          </a:solidFill>
          <a:latin typeface="+mn-lt"/>
          <a:ea typeface="+mn-ea"/>
        </a:defRPr>
      </a:lvl5pPr>
      <a:lvl6pPr marL="3773488" indent="-366713" algn="l" defTabSz="1474788" rtl="0" fontAlgn="base" latinLnBrk="1">
        <a:spcBef>
          <a:spcPct val="20000"/>
        </a:spcBef>
        <a:spcAft>
          <a:spcPct val="0"/>
        </a:spcAft>
        <a:buChar char="»"/>
        <a:defRPr kumimoji="1" sz="3100">
          <a:solidFill>
            <a:schemeClr val="tx1"/>
          </a:solidFill>
          <a:latin typeface="+mn-lt"/>
          <a:ea typeface="+mn-ea"/>
        </a:defRPr>
      </a:lvl6pPr>
      <a:lvl7pPr marL="4230688" indent="-366713" algn="l" defTabSz="1474788" rtl="0" fontAlgn="base" latinLnBrk="1">
        <a:spcBef>
          <a:spcPct val="20000"/>
        </a:spcBef>
        <a:spcAft>
          <a:spcPct val="0"/>
        </a:spcAft>
        <a:buChar char="»"/>
        <a:defRPr kumimoji="1" sz="3100">
          <a:solidFill>
            <a:schemeClr val="tx1"/>
          </a:solidFill>
          <a:latin typeface="+mn-lt"/>
          <a:ea typeface="+mn-ea"/>
        </a:defRPr>
      </a:lvl7pPr>
      <a:lvl8pPr marL="4687888" indent="-366713" algn="l" defTabSz="1474788" rtl="0" fontAlgn="base" latinLnBrk="1">
        <a:spcBef>
          <a:spcPct val="20000"/>
        </a:spcBef>
        <a:spcAft>
          <a:spcPct val="0"/>
        </a:spcAft>
        <a:buChar char="»"/>
        <a:defRPr kumimoji="1" sz="3100">
          <a:solidFill>
            <a:schemeClr val="tx1"/>
          </a:solidFill>
          <a:latin typeface="+mn-lt"/>
          <a:ea typeface="+mn-ea"/>
        </a:defRPr>
      </a:lvl8pPr>
      <a:lvl9pPr marL="5145088" indent="-366713" algn="l" defTabSz="1474788" rtl="0" fontAlgn="base" latinLnBrk="1">
        <a:spcBef>
          <a:spcPct val="20000"/>
        </a:spcBef>
        <a:spcAft>
          <a:spcPct val="0"/>
        </a:spcAft>
        <a:buChar char="»"/>
        <a:defRPr kumimoji="1" sz="3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9.jpeg"/><Relationship Id="rId7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7.jpeg"/><Relationship Id="rId7" Type="http://schemas.openxmlformats.org/officeDocument/2006/relationships/image" Target="../media/image5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jpeg"/><Relationship Id="rId7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1.jpeg"/><Relationship Id="rId7" Type="http://schemas.openxmlformats.org/officeDocument/2006/relationships/image" Target="../media/image73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5.jpeg"/><Relationship Id="rId7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81.jpeg"/><Relationship Id="rId7" Type="http://schemas.openxmlformats.org/officeDocument/2006/relationships/image" Target="../media/image83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5.jpeg"/><Relationship Id="rId7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5.jpeg"/><Relationship Id="rId7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5.jpeg"/><Relationship Id="rId7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ELC2-014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804, CL/804)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인조 대리석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072980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ALT-1 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Metal(BZ/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38" y="10402395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 bwMode="auto">
          <a:xfrm>
            <a:off x="17237879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217" y="13601798"/>
            <a:ext cx="2505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Metal(CL/ 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64777" y="10402395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5041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ELC2-014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804, CL/804)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Deco Tile 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199617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ALT-1 0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Metal(BZ/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38" y="10402395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2816" y="10377742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159151" y="13601798"/>
            <a:ext cx="3147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Metal(CL/804, BZ/804)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9110996" y="5602519"/>
            <a:ext cx="598941" cy="836213"/>
            <a:chOff x="11372881" y="5468334"/>
            <a:chExt cx="598941" cy="836213"/>
          </a:xfrm>
        </p:grpSpPr>
        <p:sp>
          <p:nvSpPr>
            <p:cNvPr id="38" name="직사각형 37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ELC2-014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Metal(BK/ 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Metal(BK/ 830, CL/830)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Deco Tile 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Metal(BK/ 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Metal(BK/ 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199617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ALT-1 1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Metal(BK/ 830)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그림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159151" y="13601798"/>
            <a:ext cx="3166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Metal(CL/830, BK/830)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5" name="직사각형 34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38" y="10402395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직사각형 37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2816" y="10377742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그룹 40"/>
          <p:cNvGrpSpPr/>
          <p:nvPr/>
        </p:nvGrpSpPr>
        <p:grpSpPr>
          <a:xfrm>
            <a:off x="9111539" y="5433835"/>
            <a:ext cx="598941" cy="836213"/>
            <a:chOff x="11372881" y="5468334"/>
            <a:chExt cx="598941" cy="836213"/>
          </a:xfrm>
        </p:grpSpPr>
        <p:sp>
          <p:nvSpPr>
            <p:cNvPr id="42" name="직사각형 41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ELC2-012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Metal(BK/ 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Metal(BK/ 830, CL)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Deco Tile 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Metal(BK/830)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Metal(BK/830)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199617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ALT-12 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Metal(BK/830)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38" y="10402395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2816" y="10377742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159151" y="1360179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Metal(BK/830)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9111539" y="5433835"/>
            <a:ext cx="598941" cy="836213"/>
            <a:chOff x="11372881" y="5468334"/>
            <a:chExt cx="598941" cy="836213"/>
          </a:xfrm>
        </p:grpSpPr>
        <p:sp>
          <p:nvSpPr>
            <p:cNvPr id="36" name="직사각형 35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ELC2-011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804, BK/804)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인조 대리석</a:t>
            </a: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13229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ALT-13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Metal(BZ/804)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그림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159151" y="1360179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Metal(BK/804)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704" y="10434512"/>
            <a:ext cx="2653816" cy="265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971" y="10434512"/>
            <a:ext cx="2690783" cy="269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그룹 36"/>
          <p:cNvGrpSpPr/>
          <p:nvPr/>
        </p:nvGrpSpPr>
        <p:grpSpPr>
          <a:xfrm>
            <a:off x="9111539" y="5433835"/>
            <a:ext cx="598941" cy="836213"/>
            <a:chOff x="11372881" y="5468334"/>
            <a:chExt cx="598941" cy="836213"/>
          </a:xfrm>
        </p:grpSpPr>
        <p:sp>
          <p:nvSpPr>
            <p:cNvPr id="38" name="직사각형 37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ELC2-011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Metal(CL/ 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Metal(CL/804, BZ/804)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인조 대리석</a:t>
            </a: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Metal(CL/804)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Metal(CL/ 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199617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ALT-14 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454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Metal(CL/804)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그림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159151" y="13601798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Metal(BZ/804)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5" name="직사각형 34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6" name="직사각형 35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704" y="10434512"/>
            <a:ext cx="2653816" cy="265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971" y="10434512"/>
            <a:ext cx="2690783" cy="269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그룹 38"/>
          <p:cNvGrpSpPr/>
          <p:nvPr/>
        </p:nvGrpSpPr>
        <p:grpSpPr>
          <a:xfrm>
            <a:off x="9111539" y="5433835"/>
            <a:ext cx="598941" cy="836213"/>
            <a:chOff x="11372881" y="5468334"/>
            <a:chExt cx="598941" cy="836213"/>
          </a:xfrm>
        </p:grpSpPr>
        <p:sp>
          <p:nvSpPr>
            <p:cNvPr id="40" name="직사각형 39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ELC2-012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Metal(CL/ 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Metal(CL/830, GD/830)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Deco Tile 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Metal(CL/830))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Metal(CL/830)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199617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ALT-15 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454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Metal(CL/830)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그림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159151" y="13601798"/>
            <a:ext cx="2480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Metal(GD/830)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9" name="직사각형 38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0" name="직사각형 39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704" y="10434512"/>
            <a:ext cx="2653816" cy="265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971" y="10434512"/>
            <a:ext cx="2690783" cy="269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그룹 42"/>
          <p:cNvGrpSpPr/>
          <p:nvPr/>
        </p:nvGrpSpPr>
        <p:grpSpPr>
          <a:xfrm>
            <a:off x="9111539" y="5433835"/>
            <a:ext cx="598941" cy="836213"/>
            <a:chOff x="11372881" y="5468334"/>
            <a:chExt cx="598941" cy="836213"/>
          </a:xfrm>
        </p:grpSpPr>
        <p:sp>
          <p:nvSpPr>
            <p:cNvPr id="44" name="직사각형 43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ELC2-014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Metal(CL/ 824)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Metal(CL/824,BK/830)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Deco Tile 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Metal(CL/824)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Metal(CL/824)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199617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ALT-16 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454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Metal(CL/824)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그림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159151" y="1360179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Metal(BK/830)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5349" y="10402584"/>
            <a:ext cx="2717672" cy="271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7527" y="10402584"/>
            <a:ext cx="2717672" cy="271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ELC2-014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Metal(BZ/804, GD/804)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인조 대리석</a:t>
            </a: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Metal(BZ/804)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Metal(BZ/804)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199617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ALT-17 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Metal(BZ/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그림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159151" y="13601798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Metal(GD/804)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5" name="직사각형 34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6" name="직사각형 35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5349" y="10402584"/>
            <a:ext cx="2717672" cy="271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7527" y="10402584"/>
            <a:ext cx="2717672" cy="271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ELC2-014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Metal(GD/830)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Metal(GD/830.BZ/830))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인조대리</a:t>
            </a:r>
            <a:r>
              <a:rPr lang="ko-KR" altLang="en-US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석</a:t>
            </a: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199617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ALT-18 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Metal(GD/830)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그림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159151" y="13601798"/>
            <a:ext cx="2460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Metal(BZ/830)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5" name="직사각형 34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6" name="직사각형 35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5349" y="10402584"/>
            <a:ext cx="2717672" cy="271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7527" y="10402584"/>
            <a:ext cx="2717672" cy="271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ELC2-012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804, BK)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Deco Tile 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072980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ALT-2 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Metal(BZ/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38" y="10402395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ELC2-012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Metal(GD/ 802)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 802, BZ)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인조 대리석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Metal(GD/802)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Metal(GD/802)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072980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ALT-3 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Metal(GD/802)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38" y="10402395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1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1" cy="60648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ELC2-014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830, BK)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Deco Tile 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005654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ALT-4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Metal(BZ/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830)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38" y="10402395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2816" y="10377742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135918" y="13601798"/>
            <a:ext cx="2512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830)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10486980" y="5433835"/>
            <a:ext cx="598941" cy="836213"/>
            <a:chOff x="11372881" y="5468334"/>
            <a:chExt cx="598941" cy="836213"/>
          </a:xfrm>
        </p:grpSpPr>
        <p:sp>
          <p:nvSpPr>
            <p:cNvPr id="36" name="직사각형 35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ELC0-014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Metal(GD/804))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Metal(GD/804, BZ/804)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인조 대리석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072980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ALT-5 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480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Metal(GD/804)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38" y="10402395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1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1" cy="6064867"/>
          </a:xfrm>
          <a:prstGeom prst="rect">
            <a:avLst/>
          </a:prstGeom>
        </p:spPr>
      </p:pic>
      <p:sp>
        <p:nvSpPr>
          <p:cNvPr id="37" name="직사각형 36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2816" y="10377742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7233112" y="13601798"/>
            <a:ext cx="2460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Metal(BZ/804)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ELC2-011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Metal(GD/ 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Metal(GD/804, CL/804)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인조 대리석</a:t>
            </a: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072980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ALT-6 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Metal(GD/804)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38" y="10402395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2816" y="10377742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그룹 28"/>
          <p:cNvGrpSpPr/>
          <p:nvPr/>
        </p:nvGrpSpPr>
        <p:grpSpPr>
          <a:xfrm>
            <a:off x="9081581" y="5433836"/>
            <a:ext cx="598941" cy="836213"/>
            <a:chOff x="11372881" y="5468334"/>
            <a:chExt cx="598941" cy="836213"/>
          </a:xfrm>
        </p:grpSpPr>
        <p:sp>
          <p:nvSpPr>
            <p:cNvPr id="35" name="직사각형 3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2.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7159151" y="13601798"/>
            <a:ext cx="3166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Metal(CL/804, GD/804)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ELC2-012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Metal(GD/830)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Metal(GD/830, CL/830)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Deco Tile 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Metal(GD/830)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005654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ALT-7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531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Metal(GD/ 830)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38" y="10402395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2816" y="10377742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7159151" y="13601798"/>
            <a:ext cx="2454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Metal(CL/830)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9143701" y="5754919"/>
            <a:ext cx="598941" cy="836213"/>
            <a:chOff x="11372881" y="5468334"/>
            <a:chExt cx="598941" cy="836213"/>
          </a:xfrm>
        </p:grpSpPr>
        <p:sp>
          <p:nvSpPr>
            <p:cNvPr id="35" name="직사각형 3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직사각형 39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ELC2-011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804, CL/804)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Deco Tile 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Metal(BZ/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072980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ALT-8 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그림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35" name="직사각형 34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328078" y="13601798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Metal(BZ/ 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38" y="10402395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2816" y="10377742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7159151" y="13601798"/>
            <a:ext cx="2454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Metal(CL/804)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7" name="그룹 26"/>
          <p:cNvGrpSpPr/>
          <p:nvPr/>
        </p:nvGrpSpPr>
        <p:grpSpPr>
          <a:xfrm>
            <a:off x="9090922" y="5602519"/>
            <a:ext cx="598941" cy="836213"/>
            <a:chOff x="11372881" y="5468334"/>
            <a:chExt cx="598941" cy="836213"/>
          </a:xfrm>
        </p:grpSpPr>
        <p:sp>
          <p:nvSpPr>
            <p:cNvPr id="28" name="직사각형 27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13" y="2009929"/>
            <a:ext cx="5244938" cy="9257716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03" y="2009928"/>
            <a:ext cx="5301180" cy="9257717"/>
          </a:xfrm>
          <a:prstGeom prst="rect">
            <a:avLst/>
          </a:prstGeom>
        </p:spPr>
      </p:pic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549133" y="2354387"/>
            <a:ext cx="154907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Front View</a:t>
            </a: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6439351" y="2354387"/>
            <a:ext cx="1473731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dirty="0">
                <a:latin typeface="HY견고딕" pitchFamily="18" charset="-127"/>
                <a:ea typeface="HY견고딕" pitchFamily="18" charset="-127"/>
              </a:rPr>
              <a:t>Rear View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898860" y="11540721"/>
            <a:ext cx="4899025" cy="213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ELC2-014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Metal(CL/ 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Metal(CL/ 804, BZ/804)</a:t>
            </a: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Deco Tile 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OPP-N241B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9935" y="11540721"/>
            <a:ext cx="1558925" cy="239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CEILING 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WALL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HANDRAIL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FLOORING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OPB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COLUMN &amp; </a:t>
            </a: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상판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659058" y="704567"/>
            <a:ext cx="10685462" cy="6070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43979" tIns="71989" rIns="143979" bIns="71989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 defTabSz="835025">
              <a:spcBef>
                <a:spcPct val="50000"/>
              </a:spcBef>
            </a:pPr>
            <a:r>
              <a:rPr lang="en-US" altLang="ko-KR" sz="3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Y울릉도B" pitchFamily="18" charset="-127"/>
                <a:ea typeface="HY울릉도B" pitchFamily="18" charset="-127"/>
              </a:rPr>
              <a:t>NEO SHINE METAL Elevator Interior Design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292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8606" y="11540721"/>
            <a:ext cx="1632404" cy="3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532057" y="11540721"/>
            <a:ext cx="4899025" cy="264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Metal(CL/804)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Hairline(200Type)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PI-D110(DOT 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HPB-841(</a:t>
            </a:r>
            <a:r>
              <a:rPr lang="ko-KR" altLang="en-US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  <a:p>
            <a:pPr defTabSz="1057275">
              <a:lnSpc>
                <a:spcPct val="150000"/>
              </a:lnSpc>
            </a:pPr>
            <a:endParaRPr lang="en-US" altLang="ko-KR" sz="1100" dirty="0" smtClean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  <a:p>
            <a:pPr defTabSz="1057275">
              <a:lnSpc>
                <a:spcPct val="150000"/>
              </a:lnSpc>
            </a:pPr>
            <a:r>
              <a:rPr lang="en-US" altLang="ko-KR" sz="1100" dirty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Metal(CL// 804)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STS Hairline(100Type)</a:t>
            </a:r>
          </a:p>
          <a:p>
            <a:pPr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HIP-D841(</a:t>
            </a:r>
            <a:r>
              <a:rPr lang="ko-KR" altLang="en-US" sz="1100" dirty="0" err="1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노출형</a:t>
            </a:r>
            <a:r>
              <a:rPr lang="en-US" altLang="ko-KR" sz="1100" dirty="0" smtClean="0">
                <a:solidFill>
                  <a:schemeClr val="bg2"/>
                </a:solidFill>
                <a:latin typeface="HY견고딕" pitchFamily="18" charset="-127"/>
                <a:ea typeface="HY견고딕" pitchFamily="18" charset="-127"/>
              </a:rPr>
              <a:t>)</a:t>
            </a:r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12481020" y="1889822"/>
            <a:ext cx="1909748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MAIN ENTRANCE</a:t>
            </a: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7043585" y="1889822"/>
            <a:ext cx="2078062" cy="3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300" dirty="0" smtClean="0">
                <a:latin typeface="HY견고딕" pitchFamily="18" charset="-127"/>
                <a:ea typeface="HY견고딕" pitchFamily="18" charset="-127"/>
              </a:rPr>
              <a:t>OTHER ENTRANCE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018301" y="11540721"/>
            <a:ext cx="1558925" cy="285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282" tIns="52638" rIns="105282" bIns="52638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 MAIN DOOR</a:t>
            </a:r>
            <a:endParaRPr lang="en-US" altLang="ko-KR" sz="1100" dirty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INDICATOR</a:t>
            </a: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 OTHER DOOR</a:t>
            </a: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막판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ko-KR" altLang="en-US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삼방틀</a:t>
            </a:r>
            <a:endParaRPr lang="en-US" altLang="ko-KR" sz="1100" dirty="0" smtClean="0">
              <a:solidFill>
                <a:srgbClr val="3399FF"/>
              </a:solidFill>
              <a:latin typeface="HY견고딕" pitchFamily="18" charset="-127"/>
              <a:ea typeface="HY견고딕" pitchFamily="18" charset="-127"/>
            </a:endParaRPr>
          </a:p>
          <a:p>
            <a:pPr algn="r" defTabSz="1057275">
              <a:lnSpc>
                <a:spcPct val="150000"/>
              </a:lnSpc>
            </a:pPr>
            <a:r>
              <a:rPr lang="en-US" altLang="ko-KR" sz="1100" dirty="0" smtClean="0">
                <a:solidFill>
                  <a:srgbClr val="3399FF"/>
                </a:solidFill>
                <a:latin typeface="HY견고딕" pitchFamily="18" charset="-127"/>
                <a:ea typeface="HY견고딕" pitchFamily="18" charset="-127"/>
              </a:rPr>
              <a:t>HALL BUTTON</a:t>
            </a:r>
          </a:p>
          <a:p>
            <a:pPr algn="r" defTabSz="1057275">
              <a:lnSpc>
                <a:spcPct val="150000"/>
              </a:lnSpc>
            </a:pPr>
            <a:endParaRPr lang="en-US" altLang="ko-KR" sz="1100" dirty="0">
              <a:solidFill>
                <a:schemeClr val="bg2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19986669" y="1096190"/>
            <a:ext cx="1005654" cy="4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45" tIns="91422" rIns="182845" bIns="91422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4100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defTabSz="2085975"/>
            <a:r>
              <a:rPr lang="en-US" altLang="ko-KR" sz="1600" b="1" dirty="0" smtClean="0">
                <a:latin typeface="HY울릉도M" pitchFamily="18" charset="-127"/>
                <a:ea typeface="HY울릉도M" pitchFamily="18" charset="-127"/>
              </a:rPr>
              <a:t>ALT-9</a:t>
            </a:r>
            <a:endParaRPr lang="en-US" altLang="ko-KR" sz="1600" b="1" dirty="0">
              <a:solidFill>
                <a:srgbClr val="C00000"/>
              </a:solidFill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19" name="직사각형 18"/>
          <p:cNvSpPr/>
          <p:nvPr/>
        </p:nvSpPr>
        <p:spPr bwMode="auto">
          <a:xfrm>
            <a:off x="13333740" y="10070975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328078" y="13601798"/>
            <a:ext cx="2505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1. 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Metal(CL/ 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8499982" y="6438732"/>
            <a:ext cx="598941" cy="836213"/>
            <a:chOff x="11372881" y="5468334"/>
            <a:chExt cx="598941" cy="836213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1.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60638" y="10402395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547" y="2819509"/>
            <a:ext cx="3790542" cy="60648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112" y="2833036"/>
            <a:ext cx="3790542" cy="6064867"/>
          </a:xfrm>
          <a:prstGeom prst="rect">
            <a:avLst/>
          </a:prstGeom>
        </p:spPr>
      </p:pic>
      <p:sp>
        <p:nvSpPr>
          <p:cNvPr id="27" name="직사각형 26"/>
          <p:cNvSpPr/>
          <p:nvPr/>
        </p:nvSpPr>
        <p:spPr bwMode="auto">
          <a:xfrm>
            <a:off x="17135918" y="10046322"/>
            <a:ext cx="3380891" cy="338089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4747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2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62816" y="10377742"/>
            <a:ext cx="2767355" cy="276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159151" y="13601798"/>
            <a:ext cx="3147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2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en-US" altLang="ko-KR" sz="1200" dirty="0">
                <a:latin typeface="HY견고딕" pitchFamily="18" charset="-127"/>
                <a:ea typeface="HY견고딕" pitchFamily="18" charset="-127"/>
              </a:rPr>
              <a:t>Neo Shine </a:t>
            </a:r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Metal(BZ/804, CL/804)</a:t>
            </a:r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  <a:p>
            <a:endParaRPr lang="en-US" altLang="ko-KR" sz="1200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5" name="그룹 34"/>
          <p:cNvGrpSpPr/>
          <p:nvPr/>
        </p:nvGrpSpPr>
        <p:grpSpPr>
          <a:xfrm>
            <a:off x="9244346" y="5433835"/>
            <a:ext cx="598941" cy="836213"/>
            <a:chOff x="11372881" y="5468334"/>
            <a:chExt cx="598941" cy="836213"/>
          </a:xfrm>
        </p:grpSpPr>
        <p:sp>
          <p:nvSpPr>
            <p:cNvPr id="36" name="직사각형 35"/>
            <p:cNvSpPr/>
            <p:nvPr/>
          </p:nvSpPr>
          <p:spPr bwMode="auto">
            <a:xfrm>
              <a:off x="11491878" y="5824603"/>
              <a:ext cx="479944" cy="479944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474788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2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11372881" y="546833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2</a:t>
              </a:r>
              <a:r>
                <a:rPr lang="en-US" altLang="ko-KR" sz="2000" dirty="0" smtClean="0">
                  <a:solidFill>
                    <a:srgbClr val="FF0000"/>
                  </a:solidFill>
                  <a:latin typeface="HY견고딕" pitchFamily="18" charset="-127"/>
                  <a:ea typeface="HY견고딕" pitchFamily="18" charset="-127"/>
                </a:rPr>
                <a:t>.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24342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474788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474788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8264</TotalTime>
  <Words>1932</Words>
  <Application>Microsoft Office PowerPoint</Application>
  <PresentationFormat>사용자 지정</PresentationFormat>
  <Paragraphs>819</Paragraphs>
  <Slides>18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19" baseType="lpstr">
      <vt:lpstr>기본 디자인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</vt:vector>
  </TitlesOfParts>
  <Company>(주)희훈디앤지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4ST6</dc:creator>
  <cp:lastModifiedBy>user</cp:lastModifiedBy>
  <cp:revision>343</cp:revision>
  <cp:lastPrinted>2013-06-13T02:51:19Z</cp:lastPrinted>
  <dcterms:created xsi:type="dcterms:W3CDTF">2008-08-27T09:31:22Z</dcterms:created>
  <dcterms:modified xsi:type="dcterms:W3CDTF">2013-12-05T01:07:19Z</dcterms:modified>
</cp:coreProperties>
</file>